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74" y="1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5AA56-0A13-E43A-B4D4-85956B9AE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2939DA-A32E-4D34-3D18-A07D96D25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C2166B-576A-677C-B56A-3C33A4626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A9D5-D7E2-48CF-9B58-3CA33A0F63F6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F6203-84C9-A3BC-ADD2-F4B2BD53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46451A-B14C-AB40-7A9D-C670452F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201C-8868-4EBB-A827-9A8D1B0C1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216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EB1BD-F1BB-EEF2-A333-6FEA39EA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560EF-6534-0557-4BD0-E368347A1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C0D908-A608-3014-4EE6-AFB291CA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A9D5-D7E2-48CF-9B58-3CA33A0F63F6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BDEE5E-E148-5F39-A7CA-B847C0B8A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A71D1B-2187-A9CE-9C08-7C457E1A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201C-8868-4EBB-A827-9A8D1B0C1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1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4546FB-A535-8F0A-62D2-0EB0B98CD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8FE298-9DDB-417B-FCCB-225F2DE73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1BEECB-F041-F8D4-4DF3-5E7E6498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A9D5-D7E2-48CF-9B58-3CA33A0F63F6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996E97-B052-B57A-94AF-60B4942E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8904A9-35D9-5F06-0A0B-63D3ECDF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201C-8868-4EBB-A827-9A8D1B0C1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281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7ADA4-93EF-F184-3466-1AC6A6EB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B48AF6-E537-52FB-701D-B90FC451E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441A8A-40A4-5450-87B0-86E6E96D2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A9D5-D7E2-48CF-9B58-3CA33A0F63F6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650580-238A-412A-FD2E-965671D7B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1E5F2E-789A-0432-5E20-3BE887B6B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201C-8868-4EBB-A827-9A8D1B0C1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3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5C591-606F-12EC-54AA-61A9800D0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A137B6-21BE-BBDB-E8A2-B315314A6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8CCD9C-15FF-54ED-3CC4-A5758458E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A9D5-D7E2-48CF-9B58-3CA33A0F63F6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299D69-99C4-0839-BF79-6E03D2C1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D79D26-C386-08F0-19EA-5D936857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201C-8868-4EBB-A827-9A8D1B0C1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037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9F16F-901B-6D8C-7D3C-8ADC1CC3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605E70-4FFB-CF1F-03E5-611046AD7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08F731-251A-8FC3-A4E2-3A978AC45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ABEFF7-3098-6034-B0CD-3104FEF47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A9D5-D7E2-48CF-9B58-3CA33A0F63F6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8664CA-537A-7621-5339-D0925CFC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1B9B75-7219-60AF-5DAF-5AAFA375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201C-8868-4EBB-A827-9A8D1B0C1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490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F2803-1940-4B53-29FE-4C4F83A04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51E86F-B037-DB52-CC43-B16801186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764B5E-3208-E93E-FA56-D00433115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AECCDB-8454-C31C-2BF4-C1DBD61CC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BB5DBC-D7D2-DC1F-FB60-84C0CFE70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5C105C-6E2D-B3B1-FCC0-BC2303FB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A9D5-D7E2-48CF-9B58-3CA33A0F63F6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A89266-F912-A38B-5BA7-700FC9976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E06219-5BF9-541A-8163-1AAFBA1F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201C-8868-4EBB-A827-9A8D1B0C1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64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07FEB-BD1A-7FC3-AF9B-98D487D2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34F99B-AD83-482B-B53B-4A6C18DC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A9D5-D7E2-48CF-9B58-3CA33A0F63F6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F0DBDD-EAD7-90B9-1C3C-B9B71D45D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F20320-E6BE-F148-D9F0-651B1A3D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201C-8868-4EBB-A827-9A8D1B0C1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0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1A99DE-884F-B359-C001-E85B1D2C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A9D5-D7E2-48CF-9B58-3CA33A0F63F6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AD7A13-B841-6187-87AB-E6E766AE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CE6A33-ED84-C790-BD80-9628103F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201C-8868-4EBB-A827-9A8D1B0C1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814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FF1196-DDC0-6A85-9FCC-ECF8F4B1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40356A-C736-08EC-815C-AA8287DED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F28841-29BD-0D74-3604-B61D300CC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A77A94-F54E-5632-0E00-2EB38B513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A9D5-D7E2-48CF-9B58-3CA33A0F63F6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08D478-A89B-6173-5AE1-7B24A0B4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CBBF9B-A576-70F0-9A12-126C3F8C6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201C-8868-4EBB-A827-9A8D1B0C1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064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DEF20-47E7-18C8-904E-F2772ABAE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EFA390-C6DE-1EE6-A0D9-7FE9A36C3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4B9A58-BBAC-1F09-EC32-B294704CB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3B0174-4EDA-6E2D-6041-2502B8C6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A9D5-D7E2-48CF-9B58-3CA33A0F63F6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B7F509-7509-9B71-4D95-AFF1FD969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914BB4-25E4-4067-B0BF-548748E0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201C-8868-4EBB-A827-9A8D1B0C1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0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8BC087-AC56-7E6E-460C-C49113DC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ECAB8E-C39A-C66C-94A0-1E9AE2E13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14AAE4-ACCB-5659-A8C1-A68DEC0C9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DA9D5-D7E2-48CF-9B58-3CA33A0F63F6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BA64AC-606D-305F-F4AC-C64C4745D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E121F9-84BD-C4DE-64CA-D439FF0EC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A201C-8868-4EBB-A827-9A8D1B0C1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89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7844B2-FF7A-0C0E-8EA1-44D2C4CE7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1723787"/>
            <a:ext cx="6658904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0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7478B1-E81D-5EAD-64F8-84C58C89B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728"/>
            <a:ext cx="12192000" cy="57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7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362DF1-3C11-CF55-13F4-0B5785E4B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1047417"/>
            <a:ext cx="11012437" cy="47631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7E69B62-CCFE-934A-8A8B-9EF6F299ACD2}"/>
              </a:ext>
            </a:extLst>
          </p:cNvPr>
          <p:cNvSpPr txBox="1"/>
          <p:nvPr/>
        </p:nvSpPr>
        <p:spPr>
          <a:xfrm>
            <a:off x="589781" y="252759"/>
            <a:ext cx="315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列表项的初始化函数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CD971E-C068-83DB-F3D9-F9494EA1F057}"/>
              </a:ext>
            </a:extLst>
          </p:cNvPr>
          <p:cNvSpPr txBox="1"/>
          <p:nvPr/>
        </p:nvSpPr>
        <p:spPr>
          <a:xfrm>
            <a:off x="6342433" y="1157591"/>
            <a:ext cx="350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初始化时不属于任何一个列表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79D53C4-76C7-630D-C8CC-CF9EC20B7543}"/>
              </a:ext>
            </a:extLst>
          </p:cNvPr>
          <p:cNvCxnSpPr/>
          <p:nvPr/>
        </p:nvCxnSpPr>
        <p:spPr>
          <a:xfrm flipH="1">
            <a:off x="4630366" y="1498060"/>
            <a:ext cx="3132306" cy="1342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15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EA33AD-2F07-72C9-254B-8BA2A2C20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690180"/>
            <a:ext cx="9231013" cy="54776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50E58E-072C-85AA-2273-B6C42241DE6C}"/>
              </a:ext>
            </a:extLst>
          </p:cNvPr>
          <p:cNvSpPr txBox="1"/>
          <p:nvPr/>
        </p:nvSpPr>
        <p:spPr>
          <a:xfrm>
            <a:off x="1480493" y="106762"/>
            <a:ext cx="404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列表项的升序插入函数</a:t>
            </a:r>
          </a:p>
        </p:txBody>
      </p:sp>
    </p:spTree>
    <p:extLst>
      <p:ext uri="{BB962C8B-B14F-4D97-AF65-F5344CB8AC3E}">
        <p14:creationId xmlns:p14="http://schemas.microsoft.com/office/powerpoint/2010/main" val="1269457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34ABA8-B78B-D702-6C9A-AF3F7E05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" y="109074"/>
            <a:ext cx="12069859" cy="66398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832EC68-9FF9-D1D9-470B-875489926FF4}"/>
              </a:ext>
            </a:extLst>
          </p:cNvPr>
          <p:cNvSpPr txBox="1"/>
          <p:nvPr/>
        </p:nvSpPr>
        <p:spPr>
          <a:xfrm>
            <a:off x="4805464" y="2529192"/>
            <a:ext cx="710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0xFFFF FFFF </a:t>
            </a:r>
            <a:r>
              <a:rPr lang="zh-CN" altLang="en-US" b="1" dirty="0">
                <a:solidFill>
                  <a:srgbClr val="FF0000"/>
                </a:solidFill>
              </a:rPr>
              <a:t>）和末尾列表项的值比较，方便排序，这里假设相等</a:t>
            </a:r>
          </a:p>
        </p:txBody>
      </p:sp>
    </p:spTree>
    <p:extLst>
      <p:ext uri="{BB962C8B-B14F-4D97-AF65-F5344CB8AC3E}">
        <p14:creationId xmlns:p14="http://schemas.microsoft.com/office/powerpoint/2010/main" val="64969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B7FB4A-72A6-E0C6-1E32-2BFC58AE5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11" y="790206"/>
            <a:ext cx="628737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128525-3742-4EE7-A614-EF3EF8AA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1" y="947391"/>
            <a:ext cx="9297698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0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6AF15DE-49A8-D19A-4997-60A2B76A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0" y="453898"/>
            <a:ext cx="11707859" cy="52109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82E122-A936-9BD0-ED46-A2B72B8E4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8" y="5916801"/>
            <a:ext cx="10898121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70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B140A0D-D515-9721-028B-909B3540C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83064" cy="61540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772209F-E0F9-5389-5416-A6DB36EF1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064" y="0"/>
            <a:ext cx="4248743" cy="15242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E6F0017-9E0E-ED01-5298-D3C77F65E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54009"/>
            <a:ext cx="9735909" cy="44773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4331D0E-0082-42D8-E166-80590399AB47}"/>
              </a:ext>
            </a:extLst>
          </p:cNvPr>
          <p:cNvSpPr txBox="1"/>
          <p:nvPr/>
        </p:nvSpPr>
        <p:spPr>
          <a:xfrm>
            <a:off x="3871609" y="71588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末尾插入列表项函数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80FCC8-1397-706D-2334-14CE824EDA1B}"/>
              </a:ext>
            </a:extLst>
          </p:cNvPr>
          <p:cNvSpPr txBox="1"/>
          <p:nvPr/>
        </p:nvSpPr>
        <p:spPr>
          <a:xfrm>
            <a:off x="8356060" y="1857983"/>
            <a:ext cx="351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将待插入列表项，插入到列表中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85F2C46-E409-94E9-CB62-D684A2D3924E}"/>
              </a:ext>
            </a:extLst>
          </p:cNvPr>
          <p:cNvCxnSpPr/>
          <p:nvPr/>
        </p:nvCxnSpPr>
        <p:spPr>
          <a:xfrm flipH="1" flipV="1">
            <a:off x="6994187" y="1070043"/>
            <a:ext cx="2042809" cy="78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421FD49-EC3C-C09E-2807-C6FA935CBB28}"/>
              </a:ext>
            </a:extLst>
          </p:cNvPr>
          <p:cNvCxnSpPr>
            <a:cxnSpLocks/>
          </p:cNvCxnSpPr>
          <p:nvPr/>
        </p:nvCxnSpPr>
        <p:spPr>
          <a:xfrm flipH="1" flipV="1">
            <a:off x="3560323" y="1070043"/>
            <a:ext cx="7519482" cy="848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4CDE75B-1330-3405-0F62-A85251F1B55C}"/>
              </a:ext>
            </a:extLst>
          </p:cNvPr>
          <p:cNvCxnSpPr/>
          <p:nvPr/>
        </p:nvCxnSpPr>
        <p:spPr>
          <a:xfrm flipH="1">
            <a:off x="8356060" y="5087566"/>
            <a:ext cx="379378" cy="1290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6FBB505-DB6B-4A0A-BBF7-CD81762FA83E}"/>
              </a:ext>
            </a:extLst>
          </p:cNvPr>
          <p:cNvCxnSpPr/>
          <p:nvPr/>
        </p:nvCxnSpPr>
        <p:spPr>
          <a:xfrm flipH="1">
            <a:off x="5408579" y="5087566"/>
            <a:ext cx="3326859" cy="11965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6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27C8A27-04F7-362D-FD07-DC82BA1F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794970"/>
            <a:ext cx="999312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49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132AF-73C2-1580-598F-175D8ADA5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2" y="537759"/>
            <a:ext cx="11041016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8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B12D45C-0D53-A903-41D5-0B5666FF0957}"/>
              </a:ext>
            </a:extLst>
          </p:cNvPr>
          <p:cNvGrpSpPr/>
          <p:nvPr/>
        </p:nvGrpSpPr>
        <p:grpSpPr>
          <a:xfrm>
            <a:off x="61070" y="599680"/>
            <a:ext cx="12069859" cy="5658640"/>
            <a:chOff x="61070" y="278666"/>
            <a:chExt cx="12069859" cy="565864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EB78995-5A87-B59A-3793-0E0AC0E96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70" y="278666"/>
              <a:ext cx="12069859" cy="565864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A773DEF-8FAB-7673-BD0A-67AFE9CFD8AD}"/>
                </a:ext>
              </a:extLst>
            </p:cNvPr>
            <p:cNvSpPr txBox="1"/>
            <p:nvPr/>
          </p:nvSpPr>
          <p:spPr>
            <a:xfrm>
              <a:off x="194553" y="2217906"/>
              <a:ext cx="3297676" cy="212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列表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链表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一样，也有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，列表项就是列表的节点，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，环形链表，同时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双向循环链表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，列表支持对列表项的增删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314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4C0D52-4124-E853-6519-004C6906D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25" y="571101"/>
            <a:ext cx="8773749" cy="57157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AA17647-3FB6-6B96-1838-F87281838E51}"/>
              </a:ext>
            </a:extLst>
          </p:cNvPr>
          <p:cNvSpPr txBox="1"/>
          <p:nvPr/>
        </p:nvSpPr>
        <p:spPr>
          <a:xfrm>
            <a:off x="5577840" y="784106"/>
            <a:ext cx="330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列表项删除函数</a:t>
            </a:r>
          </a:p>
        </p:txBody>
      </p:sp>
    </p:spTree>
    <p:extLst>
      <p:ext uri="{BB962C8B-B14F-4D97-AF65-F5344CB8AC3E}">
        <p14:creationId xmlns:p14="http://schemas.microsoft.com/office/powerpoint/2010/main" val="3733918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AAB170-140B-F696-C8F6-2D8E0B38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70" y="170517"/>
            <a:ext cx="7916380" cy="66874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AA41F9-3F06-7938-48C4-34A0454F3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212" y="802786"/>
            <a:ext cx="2010056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36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6525D7-0E63-486A-EAC4-4302A39D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823549"/>
            <a:ext cx="1186980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06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D52833-907B-E48A-BA7C-1A5C97979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742575"/>
            <a:ext cx="11650701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76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1ABFCC-5B97-9473-3018-E62B7A542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70969"/>
            <a:ext cx="11060068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64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BF25D6-2B3D-B938-3865-F7899E91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2" y="155766"/>
            <a:ext cx="4629796" cy="6363588"/>
          </a:xfrm>
          <a:prstGeom prst="rect">
            <a:avLst/>
          </a:prstGeom>
        </p:spPr>
      </p:pic>
      <p:sp>
        <p:nvSpPr>
          <p:cNvPr id="4" name="右大括号 3">
            <a:extLst>
              <a:ext uri="{FF2B5EF4-FFF2-40B4-BE49-F238E27FC236}">
                <a16:creationId xmlns:a16="http://schemas.microsoft.com/office/drawing/2014/main" id="{D7AE9DE8-5106-E537-8486-80F1841B0996}"/>
              </a:ext>
            </a:extLst>
          </p:cNvPr>
          <p:cNvSpPr/>
          <p:nvPr/>
        </p:nvSpPr>
        <p:spPr>
          <a:xfrm>
            <a:off x="5110480" y="426720"/>
            <a:ext cx="629920" cy="164592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762B1572-0805-3CBE-7B7B-73333EE5F172}"/>
              </a:ext>
            </a:extLst>
          </p:cNvPr>
          <p:cNvSpPr/>
          <p:nvPr/>
        </p:nvSpPr>
        <p:spPr>
          <a:xfrm>
            <a:off x="5110480" y="2514600"/>
            <a:ext cx="629920" cy="164592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1AE1DE51-2F3B-2D66-592B-A050D0974870}"/>
              </a:ext>
            </a:extLst>
          </p:cNvPr>
          <p:cNvSpPr/>
          <p:nvPr/>
        </p:nvSpPr>
        <p:spPr>
          <a:xfrm>
            <a:off x="5110480" y="4678680"/>
            <a:ext cx="629920" cy="164592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5E6BE1-2735-9A4E-8B54-01D2F8417478}"/>
              </a:ext>
            </a:extLst>
          </p:cNvPr>
          <p:cNvSpPr txBox="1"/>
          <p:nvPr/>
        </p:nvSpPr>
        <p:spPr>
          <a:xfrm>
            <a:off x="7416800" y="3106727"/>
            <a:ext cx="385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三个任务的任务配置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FA92A6D-E653-31CA-C98F-584A8FE548E4}"/>
              </a:ext>
            </a:extLst>
          </p:cNvPr>
          <p:cNvCxnSpPr>
            <a:stCxn id="7" idx="1"/>
            <a:endCxn id="4" idx="1"/>
          </p:cNvCxnSpPr>
          <p:nvPr/>
        </p:nvCxnSpPr>
        <p:spPr>
          <a:xfrm flipH="1" flipV="1">
            <a:off x="5833422" y="1320800"/>
            <a:ext cx="1583378" cy="2016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0A2A695-749A-69EF-F181-51CF6C84DE57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834215" y="3337559"/>
            <a:ext cx="158258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8255EE7-C0D5-E49E-CAD3-3A0B7025E71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833422" y="3337560"/>
            <a:ext cx="1583378" cy="2199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293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64C897-3883-096D-2B75-F31A6693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8" y="711738"/>
            <a:ext cx="4972744" cy="13908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A4938AC-90A5-E7EE-4D47-C35F85A3907C}"/>
              </a:ext>
            </a:extLst>
          </p:cNvPr>
          <p:cNvSpPr txBox="1"/>
          <p:nvPr/>
        </p:nvSpPr>
        <p:spPr>
          <a:xfrm>
            <a:off x="5974080" y="711738"/>
            <a:ext cx="450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定义列表和列表项的结构体变量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1C0A28-168E-7815-1A69-6ADEEEA2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68" y="3031152"/>
            <a:ext cx="7316221" cy="31151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5407891-8F1D-EED2-7675-A4706E4E719E}"/>
              </a:ext>
            </a:extLst>
          </p:cNvPr>
          <p:cNvSpPr txBox="1"/>
          <p:nvPr/>
        </p:nvSpPr>
        <p:spPr>
          <a:xfrm>
            <a:off x="7914640" y="2988430"/>
            <a:ext cx="4104640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初始化列表和列表项，初始化列表项后，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列表项不属于任何列表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DE8424-3CBC-F531-028E-D22F8B4BEDAE}"/>
              </a:ext>
            </a:extLst>
          </p:cNvPr>
          <p:cNvSpPr txBox="1"/>
          <p:nvPr/>
        </p:nvSpPr>
        <p:spPr>
          <a:xfrm>
            <a:off x="7914640" y="5152906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给列表项设值</a:t>
            </a:r>
          </a:p>
        </p:txBody>
      </p:sp>
    </p:spTree>
    <p:extLst>
      <p:ext uri="{BB962C8B-B14F-4D97-AF65-F5344CB8AC3E}">
        <p14:creationId xmlns:p14="http://schemas.microsoft.com/office/powerpoint/2010/main" val="234755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67A446-3C81-1E27-7E6F-7958AD73D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93384" cy="31817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698B22-D2AD-6734-3CA3-150577F7A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3" y="3879978"/>
            <a:ext cx="6192114" cy="27150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B28BF1-318E-0A67-FB6C-692E2315BC39}"/>
              </a:ext>
            </a:extLst>
          </p:cNvPr>
          <p:cNvSpPr txBox="1"/>
          <p:nvPr/>
        </p:nvSpPr>
        <p:spPr>
          <a:xfrm>
            <a:off x="6410960" y="4023360"/>
            <a:ext cx="3484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串口打印列表和列表项的地址</a:t>
            </a:r>
          </a:p>
        </p:txBody>
      </p:sp>
    </p:spTree>
    <p:extLst>
      <p:ext uri="{BB962C8B-B14F-4D97-AF65-F5344CB8AC3E}">
        <p14:creationId xmlns:p14="http://schemas.microsoft.com/office/powerpoint/2010/main" val="3402687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9BD840-B08D-DF25-296E-99127BFB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36491" cy="36009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5FBB61-1E2A-7F0E-299D-0AA091CF8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8737"/>
            <a:ext cx="6439799" cy="24768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B5EEEC-41DF-CCD4-B9FE-D94D6CD28C58}"/>
              </a:ext>
            </a:extLst>
          </p:cNvPr>
          <p:cNvSpPr txBox="1"/>
          <p:nvPr/>
        </p:nvSpPr>
        <p:spPr>
          <a:xfrm>
            <a:off x="6439799" y="3984914"/>
            <a:ext cx="330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升序插入列表项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0562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4D53BD-F5D5-353C-4C48-D0B8CEFF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50754" cy="4058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FD7CB2-668A-50F6-07E9-4C1B0E0C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058217"/>
            <a:ext cx="5984240" cy="27999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81F4A91-CB5E-BF8B-CF3A-24E8C4D7497F}"/>
              </a:ext>
            </a:extLst>
          </p:cNvPr>
          <p:cNvSpPr txBox="1"/>
          <p:nvPr/>
        </p:nvSpPr>
        <p:spPr>
          <a:xfrm>
            <a:off x="6207761" y="4188114"/>
            <a:ext cx="330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升序插入列表项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760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AD7FAF-D3BD-161E-B7B0-1CE4904C8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1085258"/>
            <a:ext cx="11850754" cy="5582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6CC080-F8A5-53B0-780D-C7302B64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3" y="116732"/>
            <a:ext cx="10183646" cy="733527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19419C8-E644-0738-7223-52B0A3A3EF24}"/>
              </a:ext>
            </a:extLst>
          </p:cNvPr>
          <p:cNvCxnSpPr/>
          <p:nvPr/>
        </p:nvCxnSpPr>
        <p:spPr>
          <a:xfrm flipH="1" flipV="1">
            <a:off x="5097294" y="3978613"/>
            <a:ext cx="1371600" cy="924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D4EFDB3-CB55-5E23-14D3-15BD437207C3}"/>
              </a:ext>
            </a:extLst>
          </p:cNvPr>
          <p:cNvCxnSpPr>
            <a:cxnSpLocks/>
          </p:cNvCxnSpPr>
          <p:nvPr/>
        </p:nvCxnSpPr>
        <p:spPr>
          <a:xfrm flipH="1" flipV="1">
            <a:off x="4912468" y="2655651"/>
            <a:ext cx="1556426" cy="22470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781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0EEBAB-A288-1BFF-C2A8-917D52BE8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31701" cy="45726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982720-F79A-579F-4EC2-B78B6F0D0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04"/>
          <a:stretch/>
        </p:blipFill>
        <p:spPr>
          <a:xfrm>
            <a:off x="5770880" y="4663440"/>
            <a:ext cx="6421120" cy="19608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AE0DF1-DA93-74D2-7C59-EF0EFB4D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48" b="53073"/>
          <a:stretch/>
        </p:blipFill>
        <p:spPr>
          <a:xfrm>
            <a:off x="0" y="4572638"/>
            <a:ext cx="5557520" cy="16978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BE0167-5456-292C-5B6A-36E9DE0DA54D}"/>
              </a:ext>
            </a:extLst>
          </p:cNvPr>
          <p:cNvSpPr txBox="1"/>
          <p:nvPr/>
        </p:nvSpPr>
        <p:spPr>
          <a:xfrm>
            <a:off x="162561" y="6342034"/>
            <a:ext cx="330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升序插入列表项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072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67110A-44FE-425C-352E-C7780897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84017" cy="37343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399246-F026-AFF7-A242-46B61AA2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5761"/>
            <a:ext cx="6011114" cy="28769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CE76F0F-3C27-12E4-8C9D-F6DCAE95FE54}"/>
              </a:ext>
            </a:extLst>
          </p:cNvPr>
          <p:cNvSpPr txBox="1"/>
          <p:nvPr/>
        </p:nvSpPr>
        <p:spPr>
          <a:xfrm>
            <a:off x="6431281" y="4025554"/>
            <a:ext cx="330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删除列表项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019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3A5415-7DBD-47F9-A66C-E51C9C2D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17385" cy="42201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FDD2A6-8F55-B417-A5CE-B5C14A6AD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82"/>
          <a:stretch/>
        </p:blipFill>
        <p:spPr>
          <a:xfrm>
            <a:off x="0" y="4311390"/>
            <a:ext cx="6020640" cy="18095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DD185D-66DC-EE6A-4D1F-064AB5C04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18"/>
          <a:stretch/>
        </p:blipFill>
        <p:spPr>
          <a:xfrm>
            <a:off x="6096000" y="4357875"/>
            <a:ext cx="6020640" cy="15341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AFE821-F04A-229B-DF0D-CE40EBB391ED}"/>
              </a:ext>
            </a:extLst>
          </p:cNvPr>
          <p:cNvSpPr txBox="1"/>
          <p:nvPr/>
        </p:nvSpPr>
        <p:spPr>
          <a:xfrm>
            <a:off x="6096000" y="6120972"/>
            <a:ext cx="330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末尾添加列表项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731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9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206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981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861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60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6BEF7F-618A-53A7-CC48-DE337F0EF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235"/>
            <a:ext cx="9735909" cy="56110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A8CDA7-6600-A55D-884B-D310AB67C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09" y="2992869"/>
            <a:ext cx="2372056" cy="35723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6D1216-8C31-5FD5-A4D4-6B22272E2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127"/>
            <a:ext cx="9126224" cy="5715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2D854E-D736-32F3-A336-5A76D3019243}"/>
              </a:ext>
            </a:extLst>
          </p:cNvPr>
          <p:cNvSpPr txBox="1"/>
          <p:nvPr/>
        </p:nvSpPr>
        <p:spPr>
          <a:xfrm>
            <a:off x="2981741" y="1091350"/>
            <a:ext cx="912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每一个列表项代表一个任务，列表项里就有一个结构体成员变量用于存放任务控制块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995591-B1CC-0C72-C34B-6CED72EA8AC1}"/>
              </a:ext>
            </a:extLst>
          </p:cNvPr>
          <p:cNvSpPr txBox="1"/>
          <p:nvPr/>
        </p:nvSpPr>
        <p:spPr>
          <a:xfrm>
            <a:off x="10058400" y="2042809"/>
            <a:ext cx="153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一般用不到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5C9D119-7437-CEB5-4958-37C487DDEF5C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9620655" y="2227475"/>
            <a:ext cx="437745" cy="682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84FF221-A6BF-2513-42B5-BC8483747DAC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9420129" y="2227475"/>
            <a:ext cx="638271" cy="1391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10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322D68-9698-4BB1-9C0C-1ED20EDC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628259"/>
            <a:ext cx="12127017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4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8C2312-F04F-1516-B346-061722DD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007"/>
            <a:ext cx="6230219" cy="54966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AA9D2AE-FD64-274B-B33C-C2E5BEC14FD3}"/>
              </a:ext>
            </a:extLst>
          </p:cNvPr>
          <p:cNvSpPr txBox="1"/>
          <p:nvPr/>
        </p:nvSpPr>
        <p:spPr>
          <a:xfrm>
            <a:off x="6439710" y="1955260"/>
            <a:ext cx="314203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列表的初始化，列表项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数目为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，指针指向唯一的末尾列表项，末尾列表项自己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指向自己。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A626BC8-6EF8-83A1-BD16-14F1076CF928}"/>
              </a:ext>
            </a:extLst>
          </p:cNvPr>
          <p:cNvCxnSpPr/>
          <p:nvPr/>
        </p:nvCxnSpPr>
        <p:spPr>
          <a:xfrm flipH="1">
            <a:off x="4863830" y="2607013"/>
            <a:ext cx="1575880" cy="875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D005882-275F-C80F-3059-E2BBD6B40305}"/>
              </a:ext>
            </a:extLst>
          </p:cNvPr>
          <p:cNvCxnSpPr>
            <a:cxnSpLocks/>
          </p:cNvCxnSpPr>
          <p:nvPr/>
        </p:nvCxnSpPr>
        <p:spPr>
          <a:xfrm flipH="1">
            <a:off x="4961107" y="3219996"/>
            <a:ext cx="3939702" cy="15562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64AB715-CB05-6FEB-B53D-49741EB51803}"/>
              </a:ext>
            </a:extLst>
          </p:cNvPr>
          <p:cNvCxnSpPr>
            <a:cxnSpLocks/>
          </p:cNvCxnSpPr>
          <p:nvPr/>
        </p:nvCxnSpPr>
        <p:spPr>
          <a:xfrm flipH="1">
            <a:off x="4182894" y="2694562"/>
            <a:ext cx="3827833" cy="525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97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9ECF9D0-50BB-6087-3DEA-83D9F8E65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3" y="1161733"/>
            <a:ext cx="9802593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3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72CC1EC-92A0-DAC4-79EA-662CA493667E}"/>
              </a:ext>
            </a:extLst>
          </p:cNvPr>
          <p:cNvSpPr txBox="1"/>
          <p:nvPr/>
        </p:nvSpPr>
        <p:spPr>
          <a:xfrm>
            <a:off x="4046706" y="2422188"/>
            <a:ext cx="605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列表相关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函数介绍</a:t>
            </a:r>
          </a:p>
        </p:txBody>
      </p:sp>
    </p:spTree>
    <p:extLst>
      <p:ext uri="{BB962C8B-B14F-4D97-AF65-F5344CB8AC3E}">
        <p14:creationId xmlns:p14="http://schemas.microsoft.com/office/powerpoint/2010/main" val="4242555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9A292B-065C-BF35-F2BB-6CEBDC79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77" y="842601"/>
            <a:ext cx="9640645" cy="51727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002BAEA-5C2B-3D26-2B13-957C8001A703}"/>
              </a:ext>
            </a:extLst>
          </p:cNvPr>
          <p:cNvSpPr txBox="1"/>
          <p:nvPr/>
        </p:nvSpPr>
        <p:spPr>
          <a:xfrm>
            <a:off x="7198468" y="3657599"/>
            <a:ext cx="429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升序插入，根据列表项的数值升序排列</a:t>
            </a:r>
          </a:p>
        </p:txBody>
      </p:sp>
    </p:spTree>
    <p:extLst>
      <p:ext uri="{BB962C8B-B14F-4D97-AF65-F5344CB8AC3E}">
        <p14:creationId xmlns:p14="http://schemas.microsoft.com/office/powerpoint/2010/main" val="3715824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5563</TotalTime>
  <Words>240</Words>
  <Application>Microsoft Office PowerPoint</Application>
  <PresentationFormat>宽屏</PresentationFormat>
  <Paragraphs>23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2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诚 先森</dc:creator>
  <cp:lastModifiedBy>诚 先森</cp:lastModifiedBy>
  <cp:revision>84</cp:revision>
  <dcterms:created xsi:type="dcterms:W3CDTF">2023-04-04T06:21:18Z</dcterms:created>
  <dcterms:modified xsi:type="dcterms:W3CDTF">2023-04-08T03:06:08Z</dcterms:modified>
</cp:coreProperties>
</file>